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Sunday, May 3, 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Sunday, May 3,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Sunday, May 3,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Sunday, May 3, 15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Sunday, May 3, 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Sunday, May 3, 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Sunday, May 3, 15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Sunday, May 3, 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Sunday, May 3, 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Sunday, May 3, 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Sunday, May 3, 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Sunday, May 3,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>
                <a:latin typeface="Franklin Gothic Book"/>
                <a:cs typeface="Franklin Gothic Book"/>
              </a:rPr>
              <a:t>DRINKING AT MIAMI UNIVERSITY</a:t>
            </a:r>
            <a:endParaRPr lang="en-US" sz="5400" b="1" dirty="0">
              <a:latin typeface="Franklin Gothic Book"/>
              <a:cs typeface="Franklin Gothic Boo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Franklin Gothic Book"/>
                <a:cs typeface="Franklin Gothic Book"/>
              </a:rPr>
              <a:t>ASHLEY BERNATZ</a:t>
            </a:r>
            <a:endParaRPr lang="en-US" b="1" dirty="0"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0696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431" y="685801"/>
            <a:ext cx="8777493" cy="3657599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endParaRPr lang="en-US" sz="3600" b="1" dirty="0" smtClean="0">
              <a:latin typeface="Franklin Gothic Book"/>
              <a:cs typeface="Franklin Gothic Book"/>
            </a:endParaRPr>
          </a:p>
          <a:p>
            <a:pPr marL="18288" indent="0" algn="ctr">
              <a:buNone/>
            </a:pPr>
            <a:r>
              <a:rPr lang="en-US" sz="3600" b="1" dirty="0" smtClean="0">
                <a:latin typeface="Franklin Gothic Book"/>
                <a:cs typeface="Franklin Gothic Book"/>
              </a:rPr>
              <a:t>WHAT DID YOU DO THIS WEEKEND?</a:t>
            </a:r>
            <a:endParaRPr lang="en-US" sz="3600" b="1" dirty="0">
              <a:latin typeface="Franklin Gothic Book"/>
              <a:cs typeface="Franklin Gothic Book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14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Franklin Gothic Book"/>
                <a:cs typeface="Franklin Gothic Book"/>
              </a:rPr>
              <a:t>PROJECT 1</a:t>
            </a:r>
            <a:endParaRPr lang="en-US" b="1" dirty="0">
              <a:latin typeface="Franklin Gothic Book"/>
              <a:cs typeface="Franklin Gothic Book"/>
            </a:endParaRPr>
          </a:p>
        </p:txBody>
      </p:sp>
      <p:pic>
        <p:nvPicPr>
          <p:cNvPr id="6" name="Content Placeholder 5" descr="Screen Shot 2015-05-03 at 7.15.0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2" b="1422"/>
          <a:stretch>
            <a:fillRect/>
          </a:stretch>
        </p:blipFill>
        <p:spPr>
          <a:xfrm>
            <a:off x="1415212" y="242761"/>
            <a:ext cx="6178719" cy="4634039"/>
          </a:xfrm>
        </p:spPr>
      </p:pic>
    </p:spTree>
    <p:extLst>
      <p:ext uri="{BB962C8B-B14F-4D97-AF65-F5344CB8AC3E}">
        <p14:creationId xmlns:p14="http://schemas.microsoft.com/office/powerpoint/2010/main" val="3767363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48037" y="661993"/>
            <a:ext cx="6096000" cy="3657599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US" sz="3600" b="1" dirty="0" smtClean="0">
                <a:latin typeface="Franklin Gothic Book"/>
                <a:cs typeface="Franklin Gothic Book"/>
              </a:rPr>
              <a:t>SO, HOW FAR IS TOO FAR?</a:t>
            </a:r>
            <a:endParaRPr lang="en-US" sz="3600" b="1" dirty="0">
              <a:latin typeface="Franklin Gothic Book"/>
              <a:cs typeface="Franklin Gothic Book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62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13</TotalTime>
  <Words>23</Words>
  <Application>Microsoft Macintosh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Elemental</vt:lpstr>
      <vt:lpstr>DRINKING AT MIAMI UNIVERSITY</vt:lpstr>
      <vt:lpstr>PowerPoint Presentation</vt:lpstr>
      <vt:lpstr>PROJECT 1</vt:lpstr>
      <vt:lpstr>PowerPoint Presentation</vt:lpstr>
    </vt:vector>
  </TitlesOfParts>
  <Company>Miami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DRINKING AT MIAMI UNIVERSITY</dc:title>
  <dc:creator>Ashley Bernatz</dc:creator>
  <cp:lastModifiedBy>Ashley Bernatz</cp:lastModifiedBy>
  <cp:revision>2</cp:revision>
  <dcterms:created xsi:type="dcterms:W3CDTF">2015-05-03T23:16:36Z</dcterms:created>
  <dcterms:modified xsi:type="dcterms:W3CDTF">2015-05-03T23:30:21Z</dcterms:modified>
</cp:coreProperties>
</file>