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2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FA21-EB61-A84C-8865-B025C6223883}" type="datetimeFigureOut">
              <a:rPr lang="en-US" smtClean="0"/>
              <a:t>5/3/15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A119-DD21-6F41-9422-CF9F0B831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64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FA21-EB61-A84C-8865-B025C6223883}" type="datetimeFigureOut">
              <a:rPr lang="en-US" smtClean="0"/>
              <a:t>5/3/15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A119-DD21-6F41-9422-CF9F0B831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51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FA21-EB61-A84C-8865-B025C6223883}" type="datetimeFigureOut">
              <a:rPr lang="en-US" smtClean="0"/>
              <a:t>5/3/15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A119-DD21-6F41-9422-CF9F0B831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0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FA21-EB61-A84C-8865-B025C6223883}" type="datetimeFigureOut">
              <a:rPr lang="en-US" smtClean="0"/>
              <a:t>5/3/15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A119-DD21-6F41-9422-CF9F0B831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5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FA21-EB61-A84C-8865-B025C6223883}" type="datetimeFigureOut">
              <a:rPr lang="en-US" smtClean="0"/>
              <a:t>5/3/15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A119-DD21-6F41-9422-CF9F0B831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1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FA21-EB61-A84C-8865-B025C6223883}" type="datetimeFigureOut">
              <a:rPr lang="en-US" smtClean="0"/>
              <a:t>5/3/15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A119-DD21-6F41-9422-CF9F0B831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0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FA21-EB61-A84C-8865-B025C6223883}" type="datetimeFigureOut">
              <a:rPr lang="en-US" smtClean="0"/>
              <a:t>5/3/15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A119-DD21-6F41-9422-CF9F0B831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9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FA21-EB61-A84C-8865-B025C6223883}" type="datetimeFigureOut">
              <a:rPr lang="en-US" smtClean="0"/>
              <a:t>5/3/15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A119-DD21-6F41-9422-CF9F0B831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03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FA21-EB61-A84C-8865-B025C6223883}" type="datetimeFigureOut">
              <a:rPr lang="en-US" smtClean="0"/>
              <a:t>5/3/15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A119-DD21-6F41-9422-CF9F0B831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21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FA21-EB61-A84C-8865-B025C6223883}" type="datetimeFigureOut">
              <a:rPr lang="en-US" smtClean="0"/>
              <a:t>5/3/15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A119-DD21-6F41-9422-CF9F0B831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27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FA21-EB61-A84C-8865-B025C6223883}" type="datetimeFigureOut">
              <a:rPr lang="en-US" smtClean="0"/>
              <a:t>5/3/15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A119-DD21-6F41-9422-CF9F0B831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03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DFA21-EB61-A84C-8865-B025C6223883}" type="datetimeFigureOut">
              <a:rPr lang="en-US" smtClean="0"/>
              <a:t>5/3/15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BA119-DD21-6F41-9422-CF9F0B831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latin typeface="Courier New"/>
                <a:cs typeface="Courier New"/>
              </a:rPr>
              <a:t>Christianity</a:t>
            </a:r>
            <a:endParaRPr lang="en-US" sz="72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170625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79691_200013250014780_189805341035571_842965_3901332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0"/>
            <a:ext cx="9144000" cy="5080000"/>
          </a:xfrm>
          <a:prstGeom prst="rect">
            <a:avLst/>
          </a:prstGeom>
        </p:spPr>
      </p:pic>
      <p:pic>
        <p:nvPicPr>
          <p:cNvPr id="4" name="Picture 3" descr="Bor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0"/>
            <a:ext cx="2209555" cy="2946073"/>
          </a:xfrm>
          <a:prstGeom prst="rect">
            <a:avLst/>
          </a:prstGeom>
        </p:spPr>
      </p:pic>
      <p:pic>
        <p:nvPicPr>
          <p:cNvPr id="5" name="Picture 4" descr="6a00d8341cbf9a53ef0120a6b7b0b4970b-800w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03600" cy="508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13155" y="176412"/>
            <a:ext cx="3530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Courier New"/>
                <a:cs typeface="Courier New"/>
              </a:rPr>
              <a:t>Church</a:t>
            </a:r>
            <a:endParaRPr lang="en-US" sz="72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80789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13155" y="176412"/>
            <a:ext cx="3530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Courier New"/>
                <a:cs typeface="Courier New"/>
              </a:rPr>
              <a:t>Church</a:t>
            </a:r>
            <a:endParaRPr lang="en-US" sz="7200" dirty="0">
              <a:latin typeface="Courier New"/>
              <a:cs typeface="Courier New"/>
            </a:endParaRPr>
          </a:p>
        </p:txBody>
      </p:sp>
      <p:pic>
        <p:nvPicPr>
          <p:cNvPr id="2" name="Picture 1" descr="IMG_52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16" y="1270062"/>
            <a:ext cx="7450584" cy="5587938"/>
          </a:xfrm>
          <a:prstGeom prst="rect">
            <a:avLst/>
          </a:prstGeom>
        </p:spPr>
      </p:pic>
      <p:pic>
        <p:nvPicPr>
          <p:cNvPr id="3" name="Picture 2" descr="IMG_52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13155" cy="3683633"/>
          </a:xfrm>
          <a:prstGeom prst="rect">
            <a:avLst/>
          </a:prstGeom>
        </p:spPr>
      </p:pic>
      <p:pic>
        <p:nvPicPr>
          <p:cNvPr id="9" name="Picture 8" descr="IMG_444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158950"/>
            <a:ext cx="4709810" cy="369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68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97885" y="176412"/>
            <a:ext cx="4046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Courier New"/>
                <a:cs typeface="Courier New"/>
              </a:rPr>
              <a:t>College</a:t>
            </a:r>
            <a:endParaRPr lang="en-US" sz="7200" dirty="0">
              <a:latin typeface="Courier New"/>
              <a:cs typeface="Courier New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196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545" y="2594673"/>
            <a:ext cx="5351456" cy="4263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129525"/>
            <a:ext cx="2151669" cy="314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54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28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Courier New"/>
                <a:cs typeface="Courier New"/>
              </a:rPr>
              <a:t>They Do Exist!</a:t>
            </a:r>
            <a:endParaRPr lang="en-US" sz="72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578589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ject 1 p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36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3836</TotalTime>
  <Words>8</Words>
  <Application>Microsoft Macintosh PowerPoint</Application>
  <PresentationFormat>On-screen Show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Christianity</vt:lpstr>
      <vt:lpstr>PowerPoint Presentation</vt:lpstr>
      <vt:lpstr>PowerPoint Presentation</vt:lpstr>
      <vt:lpstr>PowerPoint Presentation</vt:lpstr>
      <vt:lpstr>They Do Exist!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Christianity</dc:title>
  <dc:creator>Natalie Wink</dc:creator>
  <cp:lastModifiedBy>Natalie Wink</cp:lastModifiedBy>
  <cp:revision>10</cp:revision>
  <dcterms:created xsi:type="dcterms:W3CDTF">2015-05-01T00:15:26Z</dcterms:created>
  <dcterms:modified xsi:type="dcterms:W3CDTF">2015-05-03T17:30:04Z</dcterms:modified>
</cp:coreProperties>
</file>