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04F4-C516-FC4D-92E5-0AB9FB5BD37A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CEAE4-02E5-774B-9D1D-405887D0A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5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CEAE4-02E5-774B-9D1D-405887D0A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CEAE4-02E5-774B-9D1D-405887D0A4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B-qmVz_EHHY&amp;spfreload=1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 to 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Connor Moriarty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6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gi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48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7922" y="5318253"/>
            <a:ext cx="2567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0067" y="5318253"/>
            <a:ext cx="36679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67081" y="5869094"/>
            <a:ext cx="1772986" cy="53234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e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1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oog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2"/>
            <a:ext cx="9144000" cy="68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143000"/>
          </a:xfrm>
        </p:spPr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pic>
        <p:nvPicPr>
          <p:cNvPr id="3" name="Picture 2" descr="can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433"/>
            <a:ext cx="9144000" cy="60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5-05-05 at 9.2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41" y="-205932"/>
            <a:ext cx="9693241" cy="755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1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3200" dirty="0" smtClean="0">
                <a:hlinkClick r:id="rId2"/>
              </a:rPr>
              <a:t>Prints to Pixels</a:t>
            </a:r>
          </a:p>
          <a:p>
            <a:pPr algn="ctr"/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://www.youtube.com/watch?v=B-qmVz_EHHY&amp;spfreload=10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contrast and similarities for emphasis</a:t>
            </a:r>
          </a:p>
          <a:p>
            <a:r>
              <a:rPr lang="en-US" dirty="0" smtClean="0"/>
              <a:t>All quotes</a:t>
            </a:r>
          </a:p>
          <a:p>
            <a:r>
              <a:rPr lang="en-US" dirty="0" smtClean="0"/>
              <a:t>Happy music</a:t>
            </a:r>
          </a:p>
          <a:p>
            <a:r>
              <a:rPr lang="en-US" dirty="0" smtClean="0"/>
              <a:t>Film roll sound effect</a:t>
            </a:r>
          </a:p>
          <a:p>
            <a:r>
              <a:rPr lang="en-US" dirty="0" smtClean="0"/>
              <a:t>100% authentic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0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337</TotalTime>
  <Words>52</Words>
  <Application>Microsoft Macintosh PowerPoint</Application>
  <PresentationFormat>On-screen Show (4:3)</PresentationFormat>
  <Paragraphs>16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Genesis</vt:lpstr>
      <vt:lpstr>Text to Tech</vt:lpstr>
      <vt:lpstr>PowerPoint Presentation</vt:lpstr>
      <vt:lpstr>PowerPoint Presentation</vt:lpstr>
      <vt:lpstr>PowerPoint Presentation</vt:lpstr>
      <vt:lpstr>Photography</vt:lpstr>
      <vt:lpstr>PowerPoint Presentation</vt:lpstr>
      <vt:lpstr>Project 3</vt:lpstr>
      <vt:lpstr>Rhetorical Elements</vt:lpstr>
    </vt:vector>
  </TitlesOfParts>
  <Company>Miami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 Moriarty</dc:creator>
  <cp:lastModifiedBy>Connor Moriarty</cp:lastModifiedBy>
  <cp:revision>7</cp:revision>
  <dcterms:created xsi:type="dcterms:W3CDTF">2015-05-05T20:14:38Z</dcterms:created>
  <dcterms:modified xsi:type="dcterms:W3CDTF">2015-05-06T01:51:41Z</dcterms:modified>
</cp:coreProperties>
</file>