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43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ED3E41-E2DE-48B7-AD25-2C05D8372D60}" type="datetime4">
              <a:rPr lang="en-US" smtClean="0"/>
              <a:pPr/>
              <a:t>May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8F78D1B-BB73-41B2-8202-C6678B761557}" type="datetime4">
              <a:rPr lang="en-US" smtClean="0"/>
              <a:pPr/>
              <a:t>May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80C510F-4B90-1B47-9467-77B0FFCD65DD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7F48328-41B0-B44B-9430-609BE10248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  <p:sldLayoutId id="2147484259" r:id="rId18"/>
    <p:sldLayoutId id="2147484260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479128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Eating Disorders at Miami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6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80652"/>
            <a:ext cx="7024744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an eating disorder?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20529"/>
            <a:ext cx="6508377" cy="3916363"/>
          </a:xfrm>
        </p:spPr>
        <p:txBody>
          <a:bodyPr/>
          <a:lstStyle/>
          <a:p>
            <a:r>
              <a:rPr lang="en-US" sz="4000" dirty="0" smtClean="0"/>
              <a:t>Anorexia Nervosa</a:t>
            </a:r>
          </a:p>
          <a:p>
            <a:r>
              <a:rPr lang="en-US" sz="4000" dirty="0" smtClean="0"/>
              <a:t>Binge Eating</a:t>
            </a:r>
          </a:p>
          <a:p>
            <a:r>
              <a:rPr lang="en-US" sz="4000" dirty="0" smtClean="0"/>
              <a:t>Bulimia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4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3" y="342900"/>
            <a:ext cx="6695343" cy="1359357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MiamiUEatingDisorders.wordpress.com</a:t>
            </a:r>
            <a:endParaRPr lang="en-US" sz="2600" dirty="0"/>
          </a:p>
        </p:txBody>
      </p:sp>
      <p:pic>
        <p:nvPicPr>
          <p:cNvPr id="6" name="ya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5175" y="3760788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49354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04 at 9.19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13" r="-75113"/>
          <a:stretch>
            <a:fillRect/>
          </a:stretch>
        </p:blipFill>
        <p:spPr>
          <a:xfrm>
            <a:off x="-1163128" y="580928"/>
            <a:ext cx="11347909" cy="5876837"/>
          </a:xfrm>
        </p:spPr>
      </p:pic>
    </p:spTree>
    <p:extLst>
      <p:ext uri="{BB962C8B-B14F-4D97-AF65-F5344CB8AC3E}">
        <p14:creationId xmlns:p14="http://schemas.microsoft.com/office/powerpoint/2010/main" val="88539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Food is Not the Enemy, Self Hate is!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are enough</a:t>
            </a:r>
          </a:p>
          <a:p>
            <a:r>
              <a:rPr lang="en-US" sz="3200" dirty="0" smtClean="0"/>
              <a:t>Your value is not measured in pounds</a:t>
            </a:r>
          </a:p>
          <a:p>
            <a:r>
              <a:rPr lang="en-US" sz="3200" dirty="0" smtClean="0"/>
              <a:t>Sexy is not a size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058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80</TotalTime>
  <Words>42</Words>
  <Application>Microsoft Macintosh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Plaza</vt:lpstr>
      <vt:lpstr>Eating Disorders at Miami University</vt:lpstr>
      <vt:lpstr>What is an eating disorder?</vt:lpstr>
      <vt:lpstr>MiamiUEatingDisorders.wordpress.com</vt:lpstr>
      <vt:lpstr>PowerPoint Presentation</vt:lpstr>
      <vt:lpstr>Food is Not the Enemy, Self Hate is!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 at Miami University</dc:title>
  <dc:creator>Caitlin Roth</dc:creator>
  <cp:lastModifiedBy>Caitlin Roth</cp:lastModifiedBy>
  <cp:revision>6</cp:revision>
  <dcterms:created xsi:type="dcterms:W3CDTF">2015-05-05T01:05:29Z</dcterms:created>
  <dcterms:modified xsi:type="dcterms:W3CDTF">2015-05-05T21:04:42Z</dcterms:modified>
</cp:coreProperties>
</file>